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61" r:id="rId3"/>
    <p:sldId id="257" r:id="rId4"/>
    <p:sldId id="265" r:id="rId5"/>
    <p:sldId id="270" r:id="rId6"/>
    <p:sldId id="266" r:id="rId7"/>
    <p:sldId id="259" r:id="rId8"/>
    <p:sldId id="260" r:id="rId9"/>
    <p:sldId id="267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776" autoAdjust="0"/>
  </p:normalViewPr>
  <p:slideViewPr>
    <p:cSldViewPr>
      <p:cViewPr varScale="1">
        <p:scale>
          <a:sx n="45" d="100"/>
          <a:sy n="45" d="100"/>
        </p:scale>
        <p:origin x="-11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ED9D1A-3F77-4CE4-B74E-EBB96D63EBB6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6032522-BE38-44EE-A36F-0150075FD2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hyperlink" Target="http://www.secondworldwar.co.uk/ahitler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member.org/Facts.root.hitler.html" TargetMode="External"/><Relationship Id="rId4" Type="http://schemas.openxmlformats.org/officeDocument/2006/relationships/hyperlink" Target="http://www.jewishvirtuallibrary.org/jsource/Holocaust/hitler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This presentation was created under the fair use exemption of the U.S. Copyright law. Educational fair use guidelines were followed, and further use is restricted.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Sources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http://www.secondworldwar.co.uk/ahitler.html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www.wikipedia.com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http://www.jewishvirtuallibrary.org/jsource/Holocaust/hitler.html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http://remember.org/Facts.root.hitler.html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tler_narrowweb__300x431,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2200" y="1524000"/>
            <a:ext cx="2725167" cy="3505200"/>
          </a:xfrm>
        </p:spPr>
      </p:pic>
      <p:sp>
        <p:nvSpPr>
          <p:cNvPr id="7" name="Rectangle 6"/>
          <p:cNvSpPr/>
          <p:nvPr/>
        </p:nvSpPr>
        <p:spPr>
          <a:xfrm>
            <a:off x="1905000" y="5257800"/>
            <a:ext cx="5304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evene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Jake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304800"/>
            <a:ext cx="60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5000" y="304800"/>
            <a:ext cx="7666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4600" y="304800"/>
            <a:ext cx="60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71800" y="304800"/>
            <a:ext cx="583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52800" y="304800"/>
            <a:ext cx="574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48200" y="304800"/>
            <a:ext cx="758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81600" y="304800"/>
            <a:ext cx="455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86400" y="304800"/>
            <a:ext cx="61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43600" y="304800"/>
            <a:ext cx="583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24600" y="304800"/>
            <a:ext cx="601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05600" y="304800"/>
            <a:ext cx="673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18" descr="hitler-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27110"/>
            <a:ext cx="3506724" cy="3578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Birth date:20 April 1889</a:t>
            </a:r>
            <a:br>
              <a:rPr lang="en-US" dirty="0" smtClean="0">
                <a:latin typeface="+mj-lt"/>
              </a:rPr>
            </a:b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Date of Death:30 April 1945 (aged 56)</a:t>
            </a:r>
            <a:br>
              <a:rPr lang="en-US" dirty="0" smtClean="0">
                <a:latin typeface="+mj-lt"/>
              </a:rPr>
            </a:b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Birth place Braunau am Inn, Austria-Hungary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457200"/>
            <a:ext cx="7543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Birth info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5000" y="304800"/>
            <a:ext cx="3200400" cy="1219200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smtClean="0"/>
              <a:t>bout adolf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43600" y="1676400"/>
            <a:ext cx="2971800" cy="4800600"/>
          </a:xfrm>
        </p:spPr>
        <p:txBody>
          <a:bodyPr/>
          <a:lstStyle/>
          <a:p>
            <a:r>
              <a:rPr lang="en-US" dirty="0" smtClean="0"/>
              <a:t>His mom was Jewish.</a:t>
            </a:r>
          </a:p>
          <a:p>
            <a:r>
              <a:rPr lang="en-US" dirty="0" smtClean="0"/>
              <a:t>His dads third wife is his mom 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HitlerFamilyTreeKershawHMnotes500px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4800"/>
            <a:ext cx="52578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 smtClean="0"/>
              <a:t>About Adolf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100" dirty="0" smtClean="0"/>
              <a:t>Hitler Fought in the war in 1914</a:t>
            </a:r>
          </a:p>
          <a:p>
            <a:r>
              <a:rPr lang="en-US" sz="2100" dirty="0" smtClean="0"/>
              <a:t>was promoted to corporal </a:t>
            </a:r>
          </a:p>
          <a:p>
            <a:r>
              <a:rPr lang="en-US" sz="2100" dirty="0" smtClean="0"/>
              <a:t>received both the Iron Cross Second Class and First Class, for bravery.</a:t>
            </a:r>
          </a:p>
          <a:p>
            <a:endParaRPr lang="en-US" dirty="0"/>
          </a:p>
        </p:txBody>
      </p:sp>
      <p:pic>
        <p:nvPicPr>
          <p:cNvPr id="5" name="Content Placeholder 4" descr="adolf_hitler_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29000" y="1907265"/>
            <a:ext cx="5486400" cy="362766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smtClean="0"/>
              <a:t>itler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Hitler picked up the stereotyped, obsessive anti-semitism with its brutal, violent sexual connotations and concern with the "purity of blood “.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Hitler  was  the person who came up with </a:t>
            </a:r>
            <a:r>
              <a:rPr lang="en-US" dirty="0" err="1" smtClean="0"/>
              <a:t>nazi</a:t>
            </a:r>
            <a:endParaRPr lang="en-US" dirty="0" smtClean="0"/>
          </a:p>
          <a:p>
            <a:r>
              <a:rPr lang="en-US" dirty="0" smtClean="0"/>
              <a:t> and leader of the Nazi part.</a:t>
            </a:r>
          </a:p>
          <a:p>
            <a:r>
              <a:rPr lang="en-US" dirty="0" smtClean="0"/>
              <a:t>In May 1913 Hitler left Vienna for Munich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About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itler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18165E-6 L 0.00417 0.5650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4" grpId="1"/>
      <p:bldP spid="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smtClean="0"/>
              <a:t>bout adolf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before coming back to Munich.</a:t>
            </a:r>
          </a:p>
          <a:p>
            <a:r>
              <a:rPr lang="en-US" dirty="0" smtClean="0"/>
              <a:t>finally agreed to join the committee and became their seventh official in September  1919.</a:t>
            </a:r>
          </a:p>
          <a:p>
            <a:r>
              <a:rPr lang="en-US" dirty="0" smtClean="0"/>
              <a:t>Between December 1918 and March 1919 Hitler worked at a prisoner-of-war camp at </a:t>
            </a:r>
            <a:r>
              <a:rPr lang="en-US" dirty="0" err="1" smtClean="0"/>
              <a:t>Traunstein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 smtClean="0"/>
              <a:t>Adolf Hitler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dirty="0" smtClean="0"/>
              <a:t>By 1921 Adolf Hitler almost had total control of the Nazi party.</a:t>
            </a:r>
          </a:p>
          <a:p>
            <a:endParaRPr lang="en-US" dirty="0"/>
          </a:p>
        </p:txBody>
      </p:sp>
      <p:pic>
        <p:nvPicPr>
          <p:cNvPr id="5" name="Content Placeholder 4" descr="adolf hitle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40250" y="1746250"/>
            <a:ext cx="3263900" cy="3949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140</TotalTime>
  <Words>211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Slide 1</vt:lpstr>
      <vt:lpstr>Slide 2</vt:lpstr>
      <vt:lpstr>Slide 3</vt:lpstr>
      <vt:lpstr>About adolf</vt:lpstr>
      <vt:lpstr>About Adolf</vt:lpstr>
      <vt:lpstr>Hitler </vt:lpstr>
      <vt:lpstr>Slide 7</vt:lpstr>
      <vt:lpstr>About adolf</vt:lpstr>
      <vt:lpstr>Adolf Hitler</vt:lpstr>
      <vt:lpstr>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20</cp:revision>
  <dcterms:created xsi:type="dcterms:W3CDTF">2009-04-30T19:52:51Z</dcterms:created>
  <dcterms:modified xsi:type="dcterms:W3CDTF">2009-05-07T20:10:55Z</dcterms:modified>
</cp:coreProperties>
</file>